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1"/>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296" r:id="rId154"/>
    <p:sldId id="297" r:id="rId155"/>
    <p:sldId id="298" r:id="rId156"/>
    <p:sldId id="311" r:id="rId157"/>
    <p:sldId id="299" r:id="rId158"/>
    <p:sldId id="300" r:id="rId159"/>
    <p:sldId id="301" r:id="rId160"/>
    <p:sldId id="302" r:id="rId161"/>
    <p:sldId id="303" r:id="rId162"/>
    <p:sldId id="304" r:id="rId163"/>
    <p:sldId id="379" r:id="rId164"/>
    <p:sldId id="380" r:id="rId165"/>
    <p:sldId id="381" r:id="rId166"/>
    <p:sldId id="382" r:id="rId167"/>
    <p:sldId id="373" r:id="rId168"/>
    <p:sldId id="374" r:id="rId169"/>
    <p:sldId id="375" r:id="rId170"/>
    <p:sldId id="376" r:id="rId171"/>
    <p:sldId id="377" r:id="rId172"/>
    <p:sldId id="378" r:id="rId173"/>
    <p:sldId id="388" r:id="rId174"/>
    <p:sldId id="391" r:id="rId175"/>
    <p:sldId id="419" r:id="rId176"/>
    <p:sldId id="420" r:id="rId177"/>
    <p:sldId id="390" r:id="rId178"/>
    <p:sldId id="389" r:id="rId179"/>
    <p:sldId id="372"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7372" autoAdjust="0"/>
  </p:normalViewPr>
  <p:slideViewPr>
    <p:cSldViewPr snapToGrid="0" snapToObjects="1">
      <p:cViewPr>
        <p:scale>
          <a:sx n="110" d="100"/>
          <a:sy n="110" d="100"/>
        </p:scale>
        <p:origin x="-1664" y="-15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notesMaster" Target="notesMasters/notesMaster1.xml"/><Relationship Id="rId182"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81603608"/>
        <c:axId val="2079471592"/>
        <c:axId val="0"/>
      </c:bar3DChart>
      <c:catAx>
        <c:axId val="2081603608"/>
        <c:scaling>
          <c:orientation val="minMax"/>
        </c:scaling>
        <c:delete val="1"/>
        <c:axPos val="b"/>
        <c:majorTickMark val="out"/>
        <c:minorTickMark val="none"/>
        <c:tickLblPos val="nextTo"/>
        <c:crossAx val="2079471592"/>
        <c:crosses val="autoZero"/>
        <c:auto val="1"/>
        <c:lblAlgn val="ctr"/>
        <c:lblOffset val="100"/>
        <c:noMultiLvlLbl val="0"/>
      </c:catAx>
      <c:valAx>
        <c:axId val="2079471592"/>
        <c:scaling>
          <c:orientation val="minMax"/>
        </c:scaling>
        <c:delete val="0"/>
        <c:axPos val="l"/>
        <c:majorGridlines/>
        <c:numFmt formatCode="0" sourceLinked="1"/>
        <c:majorTickMark val="out"/>
        <c:minorTickMark val="none"/>
        <c:tickLblPos val="nextTo"/>
        <c:crossAx val="2081603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31/12/2011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164</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165</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169</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3.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match</a:t>
            </a:r>
            <a:r>
              <a:rPr lang="en-US" dirty="0" smtClean="0"/>
              <a:t> clause</a:t>
            </a:r>
          </a:p>
          <a:p>
            <a:endParaRPr lang="en-US" dirty="0" smtClean="0"/>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Focus on the </a:t>
            </a:r>
            <a:r>
              <a:rPr lang="en-US" dirty="0" smtClean="0">
                <a:latin typeface="Courier New"/>
                <a:cs typeface="Courier New"/>
              </a:rPr>
              <a:t>return</a:t>
            </a:r>
            <a:r>
              <a:rPr lang="en-US" dirty="0" smtClean="0"/>
              <a:t> clause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order by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a:t>
            </a:r>
            <a:r>
              <a:rPr lang="en-US" dirty="0" smtClean="0"/>
              <a:t>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endParaRPr lang="en-US" dirty="0" smtClean="0">
              <a:latin typeface="Courier New"/>
              <a:cs typeface="Courier New"/>
            </a:endParaRP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a:t>
            </a:r>
            <a:r>
              <a:rPr lang="en-US" sz="2800" b="1" dirty="0" smtClean="0">
                <a:solidFill>
                  <a:srgbClr val="000000"/>
                </a:solidFill>
              </a:rPr>
              <a:t>)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a:bodyPr>
          <a:lstStyle/>
          <a:p>
            <a:r>
              <a:rPr lang="en-US" dirty="0" smtClean="0"/>
              <a:t>Focus on </a:t>
            </a:r>
            <a:r>
              <a:rPr lang="en-US" dirty="0" smtClean="0"/>
              <a:t>using Cypher to call graph </a:t>
            </a:r>
            <a:r>
              <a:rPr lang="en-US" dirty="0" smtClean="0"/>
              <a:t>algorithms from Neo4j’s library</a:t>
            </a:r>
          </a:p>
          <a:p>
            <a:endParaRPr lang="en-US" dirty="0" smtClean="0"/>
          </a:p>
          <a:p>
            <a:r>
              <a:rPr lang="en-US" dirty="0"/>
              <a:t>Find the first episode where </a:t>
            </a:r>
            <a:r>
              <a:rPr lang="en-US" dirty="0" err="1"/>
              <a:t>Freema</a:t>
            </a:r>
            <a:r>
              <a:rPr lang="en-US" dirty="0"/>
              <a:t> </a:t>
            </a:r>
            <a:r>
              <a:rPr lang="en-US" dirty="0" err="1"/>
              <a:t>Agyeman</a:t>
            </a:r>
            <a:r>
              <a:rPr lang="en-US" dirty="0"/>
              <a:t> and David Tennant worked </a:t>
            </a:r>
            <a:r>
              <a:rPr lang="en-US" dirty="0" smtClean="0"/>
              <a:t>together</a:t>
            </a:r>
          </a:p>
          <a:p>
            <a:pPr lvl="1"/>
            <a:r>
              <a:rPr lang="en-US" dirty="0" smtClean="0"/>
              <a:t>Use ???</a:t>
            </a:r>
          </a:p>
          <a:p>
            <a:r>
              <a:rPr lang="en-US" dirty="0" smtClean="0"/>
              <a:t>Find </a:t>
            </a:r>
            <a:r>
              <a:rPr lang="en-US" dirty="0" smtClean="0"/>
              <a:t>how many times the Doctor regenerated between Tom Baker and Christopher </a:t>
            </a:r>
            <a:r>
              <a:rPr lang="en-US" dirty="0" err="1" smtClean="0"/>
              <a:t>Eccleston</a:t>
            </a:r>
            <a:endParaRPr lang="en-US" dirty="0" smtClean="0"/>
          </a:p>
          <a:p>
            <a:pPr lvl="1"/>
            <a:r>
              <a:rPr lang="en-US" dirty="0" smtClean="0"/>
              <a:t>???</a:t>
            </a:r>
            <a:endParaRPr lang="en-US" dirty="0" smtClean="0"/>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36456</TotalTime>
  <Words>8515</Words>
  <Application>Microsoft Macintosh PowerPoint</Application>
  <PresentationFormat>On-screen Show (4:3)</PresentationFormat>
  <Paragraphs>1399</Paragraphs>
  <Slides>179</Slides>
  <Notes>53</Notes>
  <HiddenSlides>0</HiddenSlides>
  <MMClips>1</MMClips>
  <ScaleCrop>false</ScaleCrop>
  <HeadingPairs>
    <vt:vector size="4" baseType="variant">
      <vt:variant>
        <vt:lpstr>Theme</vt:lpstr>
      </vt:variant>
      <vt:variant>
        <vt:i4>1</vt:i4>
      </vt:variant>
      <vt:variant>
        <vt:lpstr>Slide Titles</vt:lpstr>
      </vt:variant>
      <vt:variant>
        <vt:i4>179</vt:i4>
      </vt:variant>
    </vt:vector>
  </HeadingPairs>
  <TitlesOfParts>
    <vt:vector size="180"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554</cp:revision>
  <cp:lastPrinted>2011-11-30T03:37:15Z</cp:lastPrinted>
  <dcterms:created xsi:type="dcterms:W3CDTF">2011-03-08T13:24:17Z</dcterms:created>
  <dcterms:modified xsi:type="dcterms:W3CDTF">2011-12-31T19:06:34Z</dcterms:modified>
</cp:coreProperties>
</file>